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49" Target="slides/slide30.xml" Type="http://schemas.openxmlformats.org/officeDocument/2006/relationships/slide"/><Relationship Id="rId5" Target="tableStyles.xml" Type="http://schemas.openxmlformats.org/officeDocument/2006/relationships/tableStyles"/><Relationship Id="rId50" Target="slides/slide31.xml" Type="http://schemas.openxmlformats.org/officeDocument/2006/relationships/slide"/><Relationship Id="rId51" Target="slides/slide32.xml" Type="http://schemas.openxmlformats.org/officeDocument/2006/relationships/slide"/><Relationship Id="rId52" Target="slides/slide33.xml" Type="http://schemas.openxmlformats.org/officeDocument/2006/relationships/slide"/><Relationship Id="rId53" Target="slides/slide34.xml" Type="http://schemas.openxmlformats.org/officeDocument/2006/relationships/slide"/><Relationship Id="rId54" Target="slides/slide35.xml" Type="http://schemas.openxmlformats.org/officeDocument/2006/relationships/slide"/><Relationship Id="rId55" Target="slides/slide36.xml" Type="http://schemas.openxmlformats.org/officeDocument/2006/relationships/slide"/><Relationship Id="rId56" Target="slides/slide37.xml" Type="http://schemas.openxmlformats.org/officeDocument/2006/relationships/slide"/><Relationship Id="rId57" Target="slides/slide38.xml" Type="http://schemas.openxmlformats.org/officeDocument/2006/relationships/slide"/><Relationship Id="rId58" Target="slides/slide39.xml" Type="http://schemas.openxmlformats.org/officeDocument/2006/relationships/slide"/><Relationship Id="rId59" Target="slides/slide40.xml" Type="http://schemas.openxmlformats.org/officeDocument/2006/relationships/slide"/><Relationship Id="rId6" Target="fonts/font6.fntdata" Type="http://schemas.openxmlformats.org/officeDocument/2006/relationships/font"/><Relationship Id="rId60" Target="slides/slide41.xml" Type="http://schemas.openxmlformats.org/officeDocument/2006/relationships/slide"/><Relationship Id="rId61" Target="slides/slide42.xml" Type="http://schemas.openxmlformats.org/officeDocument/2006/relationships/slide"/><Relationship Id="rId62" Target="slides/slide43.xml" Type="http://schemas.openxmlformats.org/officeDocument/2006/relationships/slide"/><Relationship Id="rId63" Target="slides/slide4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807791"/>
            <a:ext cx="8412998" cy="6760096"/>
          </a:xfrm>
          <a:custGeom>
            <a:avLst/>
            <a:gdLst/>
            <a:ahLst/>
            <a:cxnLst/>
            <a:rect r="r" b="b" t="t" l="l"/>
            <a:pathLst>
              <a:path h="6760096" w="8412998">
                <a:moveTo>
                  <a:pt x="0" y="0"/>
                </a:moveTo>
                <a:lnTo>
                  <a:pt x="8412998" y="0"/>
                </a:lnTo>
                <a:lnTo>
                  <a:pt x="8412998" y="6760095"/>
                </a:lnTo>
                <a:lnTo>
                  <a:pt x="0" y="676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04" t="0" r="-9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93922" y="315402"/>
            <a:ext cx="4046328" cy="1388497"/>
          </a:xfrm>
          <a:custGeom>
            <a:avLst/>
            <a:gdLst/>
            <a:ahLst/>
            <a:cxnLst/>
            <a:rect r="r" b="b" t="t" l="l"/>
            <a:pathLst>
              <a:path h="1388497" w="4046328">
                <a:moveTo>
                  <a:pt x="0" y="0"/>
                </a:moveTo>
                <a:lnTo>
                  <a:pt x="4046328" y="0"/>
                </a:lnTo>
                <a:lnTo>
                  <a:pt x="4046328" y="1388496"/>
                </a:lnTo>
                <a:lnTo>
                  <a:pt x="0" y="1388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3744" y="2053357"/>
            <a:ext cx="4133511" cy="4133511"/>
          </a:xfrm>
          <a:custGeom>
            <a:avLst/>
            <a:gdLst/>
            <a:ahLst/>
            <a:cxnLst/>
            <a:rect r="r" b="b" t="t" l="l"/>
            <a:pathLst>
              <a:path h="4133511" w="4133511">
                <a:moveTo>
                  <a:pt x="0" y="0"/>
                </a:moveTo>
                <a:lnTo>
                  <a:pt x="4133510" y="0"/>
                </a:lnTo>
                <a:lnTo>
                  <a:pt x="4133510" y="4133511"/>
                </a:lnTo>
                <a:lnTo>
                  <a:pt x="0" y="4133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72661"/>
            <a:ext cx="8115300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spc="80">
                <a:solidFill>
                  <a:srgbClr val="FF66C4"/>
                </a:solidFill>
                <a:latin typeface="DM Sans Bold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84616"/>
            <a:ext cx="8115300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DM Sans"/>
              </a:rPr>
              <a:t>AKMaju Business Management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209122"/>
            <a:ext cx="7131049" cy="41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9"/>
              </a:lnSpc>
            </a:pPr>
            <a:r>
              <a:rPr lang="en-US" sz="2212">
                <a:solidFill>
                  <a:srgbClr val="FF66C4"/>
                </a:solidFill>
                <a:latin typeface="DM Sans"/>
              </a:rPr>
              <a:t>Pensyarah: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96232"/>
            <a:ext cx="7131049" cy="1432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9"/>
              </a:lnSpc>
            </a:pPr>
            <a:r>
              <a:rPr lang="en-US" sz="5830" spc="-291">
                <a:solidFill>
                  <a:srgbClr val="000000"/>
                </a:solidFill>
                <a:latin typeface="DM Sans Bold"/>
              </a:rPr>
              <a:t>AK Maju Business Management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7598" y="4733827"/>
            <a:ext cx="7131049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</a:rPr>
              <a:t>Assoc. Prof. Dr Haza Nuzly Bin Abdull Hamed 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</a:rPr>
              <a:t>Dr. Aryati Binti Bakri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</a:rPr>
              <a:t>Ms. Rozilawati binti Dollah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421842"/>
            <a:ext cx="7131049" cy="41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9"/>
              </a:lnSpc>
            </a:pPr>
            <a:r>
              <a:rPr lang="en-US" sz="2212">
                <a:solidFill>
                  <a:srgbClr val="FF66C4"/>
                </a:solidFill>
                <a:latin typeface="DM Sans"/>
              </a:rPr>
              <a:t>Client: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893744"/>
            <a:ext cx="713104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DM Sans"/>
              </a:rPr>
              <a:t>Encik Noor Azam Bin Khalid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DM Sans"/>
              </a:rPr>
              <a:t>CEO AK MAJU Resources Sdn Bhd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30005" y="1160091"/>
            <a:ext cx="11182970" cy="8633147"/>
          </a:xfrm>
          <a:custGeom>
            <a:avLst/>
            <a:gdLst/>
            <a:ahLst/>
            <a:cxnLst/>
            <a:rect r="r" b="b" t="t" l="l"/>
            <a:pathLst>
              <a:path h="8633147" w="11182970">
                <a:moveTo>
                  <a:pt x="0" y="0"/>
                </a:moveTo>
                <a:lnTo>
                  <a:pt x="11182970" y="0"/>
                </a:lnTo>
                <a:lnTo>
                  <a:pt x="11182970" y="8633148"/>
                </a:lnTo>
                <a:lnTo>
                  <a:pt x="0" y="8633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4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3134" y="1421013"/>
            <a:ext cx="9396305" cy="5356703"/>
            <a:chOff x="0" y="0"/>
            <a:chExt cx="12528407" cy="714227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4137" t="0" r="4137" b="0"/>
            <a:stretch>
              <a:fillRect/>
            </a:stretch>
          </p:blipFill>
          <p:spPr>
            <a:xfrm flipH="false" flipV="false">
              <a:off x="0" y="0"/>
              <a:ext cx="12528407" cy="714227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899068" y="2842758"/>
            <a:ext cx="6606335" cy="2633907"/>
            <a:chOff x="0" y="0"/>
            <a:chExt cx="8808446" cy="351187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01226"/>
              <a:ext cx="8808446" cy="311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Delete  Material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8037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899068" y="6174012"/>
            <a:ext cx="6606335" cy="17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737373"/>
                </a:solidFill>
                <a:latin typeface="DM Sans"/>
              </a:rPr>
              <a:t>The deleted material will be displayed in ‘Inactive Material’ table.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008037"/>
                </a:solidFill>
                <a:latin typeface="DM Sans Bold"/>
              </a:rPr>
              <a:t>NEXT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582345" y="1028700"/>
            <a:ext cx="11182970" cy="8633147"/>
          </a:xfrm>
          <a:custGeom>
            <a:avLst/>
            <a:gdLst/>
            <a:ahLst/>
            <a:cxnLst/>
            <a:rect r="r" b="b" t="t" l="l"/>
            <a:pathLst>
              <a:path h="8633147" w="11182970">
                <a:moveTo>
                  <a:pt x="0" y="0"/>
                </a:moveTo>
                <a:lnTo>
                  <a:pt x="11182971" y="0"/>
                </a:lnTo>
                <a:lnTo>
                  <a:pt x="11182971" y="8633147"/>
                </a:lnTo>
                <a:lnTo>
                  <a:pt x="0" y="863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4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915484" y="1289622"/>
            <a:ext cx="9396305" cy="5356703"/>
            <a:chOff x="0" y="0"/>
            <a:chExt cx="12528407" cy="714227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18464" t="13887" r="18521" b="17414"/>
            <a:stretch>
              <a:fillRect/>
            </a:stretch>
          </p:blipFill>
          <p:spPr>
            <a:xfrm flipH="false" flipV="false">
              <a:off x="0" y="0"/>
              <a:ext cx="12528407" cy="714227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30862" y="3113470"/>
            <a:ext cx="6606335" cy="2633907"/>
            <a:chOff x="0" y="0"/>
            <a:chExt cx="8808446" cy="351187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01226"/>
              <a:ext cx="8808446" cy="311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Restore Material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8037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30862" y="6444725"/>
            <a:ext cx="5301993" cy="17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737373"/>
                </a:solidFill>
                <a:latin typeface="DM Sans"/>
              </a:rPr>
              <a:t>Delete your material accidentally? No worries we got you.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008037"/>
                </a:solidFill>
                <a:latin typeface="DM Sans Bold"/>
              </a:rPr>
              <a:t>NEXT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30005" y="1160091"/>
            <a:ext cx="11182970" cy="8633147"/>
          </a:xfrm>
          <a:custGeom>
            <a:avLst/>
            <a:gdLst/>
            <a:ahLst/>
            <a:cxnLst/>
            <a:rect r="r" b="b" t="t" l="l"/>
            <a:pathLst>
              <a:path h="8633147" w="11182970">
                <a:moveTo>
                  <a:pt x="0" y="0"/>
                </a:moveTo>
                <a:lnTo>
                  <a:pt x="11182970" y="0"/>
                </a:lnTo>
                <a:lnTo>
                  <a:pt x="11182970" y="8633148"/>
                </a:lnTo>
                <a:lnTo>
                  <a:pt x="0" y="8633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4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3134" y="1421013"/>
            <a:ext cx="9396305" cy="5356703"/>
            <a:chOff x="0" y="0"/>
            <a:chExt cx="12528407" cy="714227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12151" t="10672" r="11585" b="18872"/>
            <a:stretch>
              <a:fillRect/>
            </a:stretch>
          </p:blipFill>
          <p:spPr>
            <a:xfrm flipH="false" flipV="false">
              <a:off x="0" y="0"/>
              <a:ext cx="12528407" cy="714227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899068" y="2842758"/>
            <a:ext cx="6606335" cy="2633907"/>
            <a:chOff x="0" y="0"/>
            <a:chExt cx="8808446" cy="351187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01226"/>
              <a:ext cx="8808446" cy="311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Add Material Type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8037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899068" y="6174012"/>
            <a:ext cx="6606335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737373"/>
                </a:solidFill>
                <a:latin typeface="DM Sans"/>
              </a:rPr>
              <a:t>Just type in type ID and its description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008037"/>
                </a:solidFill>
                <a:latin typeface="DM Sans Bold"/>
              </a:rPr>
              <a:t>NEXT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582345" y="1028700"/>
            <a:ext cx="11182970" cy="8633147"/>
          </a:xfrm>
          <a:custGeom>
            <a:avLst/>
            <a:gdLst/>
            <a:ahLst/>
            <a:cxnLst/>
            <a:rect r="r" b="b" t="t" l="l"/>
            <a:pathLst>
              <a:path h="8633147" w="11182970">
                <a:moveTo>
                  <a:pt x="0" y="0"/>
                </a:moveTo>
                <a:lnTo>
                  <a:pt x="11182971" y="0"/>
                </a:lnTo>
                <a:lnTo>
                  <a:pt x="11182971" y="8633147"/>
                </a:lnTo>
                <a:lnTo>
                  <a:pt x="0" y="863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4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915484" y="1289622"/>
            <a:ext cx="9396305" cy="5356703"/>
            <a:chOff x="0" y="0"/>
            <a:chExt cx="12528407" cy="714227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3808" r="0" b="3808"/>
            <a:stretch>
              <a:fillRect/>
            </a:stretch>
          </p:blipFill>
          <p:spPr>
            <a:xfrm flipH="false" flipV="false">
              <a:off x="0" y="0"/>
              <a:ext cx="12528407" cy="714227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30862" y="3113470"/>
            <a:ext cx="6606335" cy="2633907"/>
            <a:chOff x="0" y="0"/>
            <a:chExt cx="8808446" cy="351187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01226"/>
              <a:ext cx="8808446" cy="311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Edit Material Type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8037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30862" y="6444725"/>
            <a:ext cx="5301993" cy="17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737373"/>
                </a:solidFill>
                <a:latin typeface="DM Sans"/>
              </a:rPr>
              <a:t>Feel free to edit the description of material type.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008037"/>
                </a:solidFill>
                <a:latin typeface="DM Sans Bold"/>
              </a:rPr>
              <a:t>NEXT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A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64753"/>
            <a:ext cx="9431863" cy="7093547"/>
          </a:xfrm>
          <a:custGeom>
            <a:avLst/>
            <a:gdLst/>
            <a:ahLst/>
            <a:cxnLst/>
            <a:rect r="r" b="b" t="t" l="l"/>
            <a:pathLst>
              <a:path h="7093547" w="9431863">
                <a:moveTo>
                  <a:pt x="0" y="0"/>
                </a:moveTo>
                <a:lnTo>
                  <a:pt x="9431863" y="0"/>
                </a:lnTo>
                <a:lnTo>
                  <a:pt x="9431863" y="7093547"/>
                </a:lnTo>
                <a:lnTo>
                  <a:pt x="0" y="709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00953" y="2365041"/>
            <a:ext cx="7748458" cy="4353460"/>
            <a:chOff x="0" y="0"/>
            <a:chExt cx="10331277" cy="58046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4506" r="0" b="4506"/>
            <a:stretch>
              <a:fillRect/>
            </a:stretch>
          </p:blipFill>
          <p:spPr>
            <a:xfrm flipH="false" flipV="false">
              <a:off x="0" y="0"/>
              <a:ext cx="10331277" cy="580461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1128304" y="4168158"/>
            <a:ext cx="5954238" cy="2750794"/>
            <a:chOff x="0" y="0"/>
            <a:chExt cx="7938984" cy="366772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38713"/>
              <a:ext cx="7938984" cy="3429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spc="-450">
                  <a:solidFill>
                    <a:srgbClr val="FFBD59"/>
                  </a:solidFill>
                  <a:latin typeface="DM Sans Bold"/>
                </a:rPr>
                <a:t>Customer Information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4483" y="-38100"/>
              <a:ext cx="7844501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0000"/>
                  </a:solidFill>
                  <a:latin typeface="DM Sans Bold"/>
                </a:rPr>
                <a:t>WEBSITE MOCKUPS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A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11" y="2079329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9" y="0"/>
                </a:lnTo>
                <a:lnTo>
                  <a:pt x="9684759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1582" y="2280019"/>
            <a:ext cx="7942418" cy="4470735"/>
            <a:chOff x="0" y="0"/>
            <a:chExt cx="10589891" cy="596098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4421" r="0" b="4421"/>
            <a:stretch>
              <a:fillRect/>
            </a:stretch>
          </p:blipFill>
          <p:spPr>
            <a:xfrm flipH="false" flipV="false">
              <a:off x="0" y="0"/>
              <a:ext cx="10589891" cy="5960981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652965" y="2519017"/>
            <a:ext cx="6606335" cy="1996369"/>
            <a:chOff x="0" y="0"/>
            <a:chExt cx="8808446" cy="266182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72651"/>
              <a:ext cx="8808446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Customer Info Table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8808446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FFBD59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FFBD59"/>
                </a:solidFill>
                <a:latin typeface="DM Sans Bold"/>
              </a:rPr>
              <a:t>NEXT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52965" y="4803332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view the customer information in Customer Page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A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58732" y="2196048"/>
            <a:ext cx="7942418" cy="4464017"/>
            <a:chOff x="0" y="0"/>
            <a:chExt cx="10589891" cy="595202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4490" r="0" b="4490"/>
            <a:stretch>
              <a:fillRect/>
            </a:stretch>
          </p:blipFill>
          <p:spPr>
            <a:xfrm flipH="false" flipV="false">
              <a:off x="0" y="0"/>
              <a:ext cx="10589891" cy="595202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519017"/>
            <a:ext cx="6606335" cy="1996369"/>
            <a:chOff x="0" y="0"/>
            <a:chExt cx="8808446" cy="266182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72651"/>
              <a:ext cx="8808446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Customer Information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FFBD59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FFBD59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4803332"/>
            <a:ext cx="6606335" cy="204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also view the government and agency information if the customer is the representative of government or agency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A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421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01582" y="2181577"/>
            <a:ext cx="7942418" cy="4569177"/>
            <a:chOff x="0" y="0"/>
            <a:chExt cx="10589891" cy="609223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3417" r="0" b="3417"/>
            <a:stretch>
              <a:fillRect/>
            </a:stretch>
          </p:blipFill>
          <p:spPr>
            <a:xfrm flipH="false" flipV="false">
              <a:off x="0" y="0"/>
              <a:ext cx="10589891" cy="6092236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519017"/>
            <a:ext cx="6606335" cy="1996369"/>
            <a:chOff x="0" y="0"/>
            <a:chExt cx="8808446" cy="266182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72651"/>
              <a:ext cx="8808446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Export Customer Information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FFBD59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FFBD59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4803332"/>
            <a:ext cx="6606335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Admin can export customer information based on range of order date.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64753"/>
            <a:ext cx="9431863" cy="7093547"/>
          </a:xfrm>
          <a:custGeom>
            <a:avLst/>
            <a:gdLst/>
            <a:ahLst/>
            <a:cxnLst/>
            <a:rect r="r" b="b" t="t" l="l"/>
            <a:pathLst>
              <a:path h="7093547" w="9431863">
                <a:moveTo>
                  <a:pt x="0" y="0"/>
                </a:moveTo>
                <a:lnTo>
                  <a:pt x="9431863" y="0"/>
                </a:lnTo>
                <a:lnTo>
                  <a:pt x="9431863" y="7093547"/>
                </a:lnTo>
                <a:lnTo>
                  <a:pt x="0" y="709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00953" y="2365041"/>
            <a:ext cx="7748458" cy="4353460"/>
            <a:chOff x="0" y="0"/>
            <a:chExt cx="10331277" cy="58046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582" r="0" b="582"/>
            <a:stretch>
              <a:fillRect/>
            </a:stretch>
          </p:blipFill>
          <p:spPr>
            <a:xfrm flipH="false" flipV="false">
              <a:off x="0" y="0"/>
              <a:ext cx="10331277" cy="580461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1128304" y="4168158"/>
            <a:ext cx="5954238" cy="2392658"/>
            <a:chOff x="0" y="0"/>
            <a:chExt cx="7938984" cy="31902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48238"/>
              <a:ext cx="7938984" cy="2941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581"/>
                </a:lnSpc>
              </a:pPr>
              <a:r>
                <a:rPr lang="en-US" sz="7801" spc="-390">
                  <a:solidFill>
                    <a:srgbClr val="8D84B5"/>
                  </a:solidFill>
                  <a:latin typeface="DM Sans Bold"/>
                </a:rPr>
                <a:t>Order Management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4483" y="-38100"/>
              <a:ext cx="7844501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0000"/>
                  </a:solidFill>
                  <a:latin typeface="DM Sans Bold"/>
                </a:rPr>
                <a:t>WEBSITE MOCKUPS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502" r="0" b="502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527203"/>
            <a:ext cx="6606335" cy="1149984"/>
            <a:chOff x="0" y="0"/>
            <a:chExt cx="8808446" cy="15333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117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Add Order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3883083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click on Add Order button at the right top to add new order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529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6647587" y="-7909466"/>
            <a:ext cx="4992827" cy="19059159"/>
            <a:chOff x="0" y="0"/>
            <a:chExt cx="1410802" cy="5385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0802" cy="5385467"/>
            </a:xfrm>
            <a:custGeom>
              <a:avLst/>
              <a:gdLst/>
              <a:ahLst/>
              <a:cxnLst/>
              <a:rect r="r" b="b" t="t" l="l"/>
              <a:pathLst>
                <a:path h="5385467" w="1410802">
                  <a:moveTo>
                    <a:pt x="0" y="0"/>
                  </a:moveTo>
                  <a:lnTo>
                    <a:pt x="1410802" y="0"/>
                  </a:lnTo>
                  <a:lnTo>
                    <a:pt x="1410802" y="5385467"/>
                  </a:lnTo>
                  <a:lnTo>
                    <a:pt x="0" y="5385467"/>
                  </a:lnTo>
                  <a:close/>
                </a:path>
              </a:pathLst>
            </a:custGeom>
            <a:solidFill>
              <a:srgbClr val="F2F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10802" cy="5423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8442766" y="429954"/>
            <a:ext cx="1402467" cy="19059159"/>
            <a:chOff x="0" y="0"/>
            <a:chExt cx="396289" cy="5385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6289" cy="5385467"/>
            </a:xfrm>
            <a:custGeom>
              <a:avLst/>
              <a:gdLst/>
              <a:ahLst/>
              <a:cxnLst/>
              <a:rect r="r" b="b" t="t" l="l"/>
              <a:pathLst>
                <a:path h="5385467" w="396289">
                  <a:moveTo>
                    <a:pt x="0" y="0"/>
                  </a:moveTo>
                  <a:lnTo>
                    <a:pt x="396289" y="0"/>
                  </a:lnTo>
                  <a:lnTo>
                    <a:pt x="396289" y="5385467"/>
                  </a:lnTo>
                  <a:lnTo>
                    <a:pt x="0" y="5385467"/>
                  </a:lnTo>
                  <a:close/>
                </a:path>
              </a:pathLst>
            </a:custGeom>
            <a:solidFill>
              <a:srgbClr val="F2F2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96289" cy="5423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3279" y="5854625"/>
            <a:ext cx="2984905" cy="298489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392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651548" y="5854625"/>
            <a:ext cx="2984905" cy="2984893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4840" r="0" b="-2806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579817" y="5854625"/>
            <a:ext cx="2984905" cy="2984893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940" t="0" r="-2940" b="-588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682664" y="1479550"/>
            <a:ext cx="12922672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3C2E22"/>
                </a:solidFill>
                <a:latin typeface="DM Sans Bold"/>
              </a:rPr>
              <a:t>ALGOTECHIES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614863"/>
            <a:ext cx="437406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ONG YI YAN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164138"/>
            <a:ext cx="437406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DM Sans"/>
              </a:rPr>
              <a:t>GROUP MEMBER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85238" y="4614863"/>
            <a:ext cx="437406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TANG YAN QING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85238" y="5164138"/>
            <a:ext cx="437406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DM Sans"/>
              </a:rPr>
              <a:t>GROUP MEMBER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56969" y="4600794"/>
            <a:ext cx="437406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GOH JIALE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56969" y="5178206"/>
            <a:ext cx="437406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DM Sans"/>
              </a:rPr>
              <a:t>GROUP LEADER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502" r="0" b="502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527203"/>
            <a:ext cx="6606335" cy="1988184"/>
            <a:chOff x="0" y="0"/>
            <a:chExt cx="8808446" cy="26509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Add Customer Information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4604237"/>
            <a:ext cx="6606335" cy="204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need to fill in customer information or can choose exist customer by click on button “Choose Exist customer”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502" r="0" b="502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652965" y="2761191"/>
            <a:ext cx="660633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Add Order Material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52965" y="2439882"/>
            <a:ext cx="6606335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spc="80">
                <a:solidFill>
                  <a:srgbClr val="8D84B5"/>
                </a:solidFill>
                <a:latin typeface="DM Sans Bold"/>
              </a:rPr>
              <a:t>DESK SHADOW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52965" y="3883083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click on Add Order new order material by fill in material details.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5440" t="0" r="5440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477982"/>
            <a:ext cx="6606335" cy="1988184"/>
            <a:chOff x="0" y="0"/>
            <a:chExt cx="8808446" cy="26509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View and Manage Order Material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4409016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view, edit and delete Order Material in Material Selected table.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871" t="0" r="3871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477982"/>
            <a:ext cx="6606335" cy="1988184"/>
            <a:chOff x="0" y="0"/>
            <a:chExt cx="8808446" cy="26509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Order Summary Page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4604237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view order summary and generate quotation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032" t="0" r="3032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477982"/>
            <a:ext cx="6606335" cy="1149984"/>
            <a:chOff x="0" y="0"/>
            <a:chExt cx="8808446" cy="15333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117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Edit Order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3580341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Manage Order Details for each order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032" t="0" r="3032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477982"/>
            <a:ext cx="6606335" cy="1988184"/>
            <a:chOff x="0" y="0"/>
            <a:chExt cx="8808446" cy="26509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Quotation, Invoice and Delivery Order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4604237"/>
            <a:ext cx="6606335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generate, view and send email for quotation, invoice and delivery order.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032" t="0" r="3032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477982"/>
            <a:ext cx="6606335" cy="1149984"/>
            <a:chOff x="0" y="0"/>
            <a:chExt cx="8808446" cy="15333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117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Order Status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3883083"/>
            <a:ext cx="6606335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manage quotation, invoice, payment and delivery status for each order.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032" t="0" r="3032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790249"/>
            <a:ext cx="6778607" cy="1149984"/>
            <a:chOff x="0" y="0"/>
            <a:chExt cx="9038143" cy="15333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9038143" cy="117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Payment Reference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9038143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3883083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upload, view, delete and restore payment reference.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6118" y="1076325"/>
            <a:ext cx="958419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Only Advertisement Order :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032" t="0" r="3032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790249"/>
            <a:ext cx="6778607" cy="2826384"/>
            <a:chOff x="0" y="0"/>
            <a:chExt cx="9038143" cy="37685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9038143" cy="3406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Electric and Kejuruteraan Awam Information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9038143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5559277"/>
            <a:ext cx="6606335" cy="25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enter electric and kejuruteraan awam (civil) information, such as state, region, distance from JKR Electric, and any add-on percentage due to transport problem.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6118" y="1076325"/>
            <a:ext cx="904276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Only Construction Order :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032" t="0" r="3032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790249"/>
            <a:ext cx="6778607" cy="1988184"/>
            <a:chOff x="0" y="0"/>
            <a:chExt cx="9038143" cy="26509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9038143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Order rate for labor  and worker's salary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9038143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5081757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enter labor and worker’s information to calculate their salary.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6118" y="1076325"/>
            <a:ext cx="904276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Only Construction Order :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64753"/>
            <a:ext cx="9431863" cy="7093547"/>
          </a:xfrm>
          <a:custGeom>
            <a:avLst/>
            <a:gdLst/>
            <a:ahLst/>
            <a:cxnLst/>
            <a:rect r="r" b="b" t="t" l="l"/>
            <a:pathLst>
              <a:path h="7093547" w="9431863">
                <a:moveTo>
                  <a:pt x="0" y="0"/>
                </a:moveTo>
                <a:lnTo>
                  <a:pt x="9431863" y="0"/>
                </a:lnTo>
                <a:lnTo>
                  <a:pt x="9431863" y="7093547"/>
                </a:lnTo>
                <a:lnTo>
                  <a:pt x="0" y="709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00953" y="2365041"/>
            <a:ext cx="7748458" cy="4353460"/>
            <a:chOff x="0" y="0"/>
            <a:chExt cx="10331277" cy="58046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9721" t="0" r="9721" b="0"/>
            <a:stretch>
              <a:fillRect/>
            </a:stretch>
          </p:blipFill>
          <p:spPr>
            <a:xfrm flipH="false" flipV="false">
              <a:off x="0" y="0"/>
              <a:ext cx="10331277" cy="580461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782033" y="4947918"/>
            <a:ext cx="9005904" cy="1527218"/>
            <a:chOff x="0" y="0"/>
            <a:chExt cx="12007871" cy="20362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37324"/>
              <a:ext cx="12007871" cy="1798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30"/>
                </a:lnSpc>
              </a:pPr>
              <a:r>
                <a:rPr lang="en-US" sz="9300" spc="-465">
                  <a:solidFill>
                    <a:srgbClr val="FF914D"/>
                  </a:solidFill>
                  <a:latin typeface="DM Sans Bold"/>
                </a:rPr>
                <a:t>Dashboard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2908" y="-38100"/>
              <a:ext cx="11864964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0000"/>
                  </a:solidFill>
                  <a:latin typeface="DM Sans Bold"/>
                </a:rPr>
                <a:t>AK MAJU BUSINESS MANAGEMENT SYSTEM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032" t="0" r="3032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790249"/>
            <a:ext cx="6778607" cy="1988184"/>
            <a:chOff x="0" y="0"/>
            <a:chExt cx="9038143" cy="26509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9038143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Electric Order Material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9038143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5081757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enter electric order material for construction order.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6118" y="1076325"/>
            <a:ext cx="904276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Only Construction Order :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032" t="0" r="3032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790249"/>
            <a:ext cx="6778607" cy="1988184"/>
            <a:chOff x="0" y="0"/>
            <a:chExt cx="9038143" cy="26509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9038143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Kejuruteraan Awam Order Material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9038143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5081757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enter kejuruteraan order material for construction order.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6118" y="1076325"/>
            <a:ext cx="904276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Only Construction Order :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8074" t="0" r="8074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790249"/>
            <a:ext cx="6778607" cy="1149984"/>
            <a:chOff x="0" y="0"/>
            <a:chExt cx="9038143" cy="15333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9038143" cy="117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Complete Order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9038143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5081757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complete order by click on green tick button.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8074" t="0" r="8074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790249"/>
            <a:ext cx="6778607" cy="1988184"/>
            <a:chOff x="0" y="0"/>
            <a:chExt cx="9038143" cy="26509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9038143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Delete/Cancel Order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9038143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5081757"/>
            <a:ext cx="6606335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delete order by click on red trash button.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032" t="0" r="3032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790249"/>
            <a:ext cx="6778607" cy="2826384"/>
            <a:chOff x="0" y="0"/>
            <a:chExt cx="9038143" cy="37685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9038143" cy="3406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Complete and Cancelled Order Table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9038143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8D84B5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8D84B5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5559277"/>
            <a:ext cx="6606335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User can view complete and cancelled order table in order main page and view order details of them.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64753"/>
            <a:ext cx="9431863" cy="7093547"/>
          </a:xfrm>
          <a:custGeom>
            <a:avLst/>
            <a:gdLst/>
            <a:ahLst/>
            <a:cxnLst/>
            <a:rect r="r" b="b" t="t" l="l"/>
            <a:pathLst>
              <a:path h="7093547" w="9431863">
                <a:moveTo>
                  <a:pt x="0" y="0"/>
                </a:moveTo>
                <a:lnTo>
                  <a:pt x="9431863" y="0"/>
                </a:lnTo>
                <a:lnTo>
                  <a:pt x="9431863" y="7093547"/>
                </a:lnTo>
                <a:lnTo>
                  <a:pt x="0" y="709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00953" y="2365041"/>
            <a:ext cx="7748458" cy="4353460"/>
            <a:chOff x="0" y="0"/>
            <a:chExt cx="10331277" cy="58046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239" t="0" r="1239" b="0"/>
            <a:stretch>
              <a:fillRect/>
            </a:stretch>
          </p:blipFill>
          <p:spPr>
            <a:xfrm flipH="false" flipV="false">
              <a:off x="0" y="0"/>
              <a:ext cx="10331277" cy="580461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460563" y="3732191"/>
            <a:ext cx="9005904" cy="2822618"/>
            <a:chOff x="0" y="0"/>
            <a:chExt cx="12007871" cy="37634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37324"/>
              <a:ext cx="12007871" cy="3526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30"/>
                </a:lnSpc>
              </a:pPr>
              <a:r>
                <a:rPr lang="en-US" sz="9300" spc="-465">
                  <a:solidFill>
                    <a:srgbClr val="737373"/>
                  </a:solidFill>
                  <a:latin typeface="DM Sans Bold"/>
                </a:rPr>
                <a:t>Document Verification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2908" y="-38100"/>
              <a:ext cx="11864964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0000"/>
                  </a:solidFill>
                  <a:latin typeface="DM Sans Bold"/>
                </a:rPr>
                <a:t>AK MAJU BUSINESS MANAGEMENT SYSTEM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209" t="0" r="3209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170759" y="2182385"/>
            <a:ext cx="7249276" cy="1988184"/>
            <a:chOff x="0" y="0"/>
            <a:chExt cx="9665701" cy="26509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9665701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Approve/Reject Document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9665701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737373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0759" y="4429612"/>
            <a:ext cx="6606335" cy="28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-66">
                <a:solidFill>
                  <a:srgbClr val="737373"/>
                </a:solidFill>
                <a:latin typeface="DM Sans"/>
              </a:rPr>
              <a:t>Admin can approve/reject the generated advertisement quotations, construction quotations, invoices and delivery orders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974554"/>
            <a:ext cx="8649673" cy="7283746"/>
          </a:xfrm>
          <a:custGeom>
            <a:avLst/>
            <a:gdLst/>
            <a:ahLst/>
            <a:cxnLst/>
            <a:rect r="r" b="b" t="t" l="l"/>
            <a:pathLst>
              <a:path h="7283746" w="8649673">
                <a:moveTo>
                  <a:pt x="0" y="0"/>
                </a:moveTo>
                <a:lnTo>
                  <a:pt x="8649673" y="0"/>
                </a:lnTo>
                <a:lnTo>
                  <a:pt x="8649673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9220" y="2182385"/>
            <a:ext cx="8219105" cy="4622401"/>
            <a:chOff x="0" y="0"/>
            <a:chExt cx="10958806" cy="616320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1663" t="0" r="1663" b="0"/>
            <a:stretch>
              <a:fillRect/>
            </a:stretch>
          </p:blipFill>
          <p:spPr>
            <a:xfrm flipH="false" flipV="false">
              <a:off x="0" y="0"/>
              <a:ext cx="10958806" cy="616320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527203"/>
            <a:ext cx="6606335" cy="1988184"/>
            <a:chOff x="0" y="0"/>
            <a:chExt cx="8808446" cy="26509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View All Generated Document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NO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652965" y="4920406"/>
            <a:ext cx="6606335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-66">
                <a:solidFill>
                  <a:srgbClr val="737373"/>
                </a:solidFill>
                <a:latin typeface="DM Sans Bold"/>
              </a:rPr>
              <a:t>User can view all the generated advertisement quotations, construction quotations, invoices and delivery orders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737373"/>
                </a:solidFill>
                <a:latin typeface="DM Sans Bold"/>
              </a:rPr>
              <a:t>NEXT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64753"/>
            <a:ext cx="9431863" cy="7093547"/>
          </a:xfrm>
          <a:custGeom>
            <a:avLst/>
            <a:gdLst/>
            <a:ahLst/>
            <a:cxnLst/>
            <a:rect r="r" b="b" t="t" l="l"/>
            <a:pathLst>
              <a:path h="7093547" w="9431863">
                <a:moveTo>
                  <a:pt x="0" y="0"/>
                </a:moveTo>
                <a:lnTo>
                  <a:pt x="9431863" y="0"/>
                </a:lnTo>
                <a:lnTo>
                  <a:pt x="9431863" y="7093547"/>
                </a:lnTo>
                <a:lnTo>
                  <a:pt x="0" y="709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00953" y="2365041"/>
            <a:ext cx="7748458" cy="4353460"/>
            <a:chOff x="0" y="0"/>
            <a:chExt cx="10331277" cy="58046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357" t="0" r="1357" b="0"/>
            <a:stretch>
              <a:fillRect/>
            </a:stretch>
          </p:blipFill>
          <p:spPr>
            <a:xfrm flipH="false" flipV="false">
              <a:off x="0" y="0"/>
              <a:ext cx="10331277" cy="580461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755244" y="3778162"/>
            <a:ext cx="9005904" cy="1527218"/>
            <a:chOff x="0" y="0"/>
            <a:chExt cx="12007871" cy="20362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37324"/>
              <a:ext cx="12007871" cy="1798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30"/>
                </a:lnSpc>
              </a:pPr>
              <a:r>
                <a:rPr lang="en-US" sz="9300" spc="-465">
                  <a:solidFill>
                    <a:srgbClr val="FF914D"/>
                  </a:solidFill>
                  <a:latin typeface="DM Sans Bold"/>
                </a:rPr>
                <a:t>Signature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2908" y="-38100"/>
              <a:ext cx="11864964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0000"/>
                  </a:solidFill>
                  <a:latin typeface="DM Sans Bold"/>
                </a:rPr>
                <a:t>AK MAJU BUSINESS MANAGEMENT SYSTEM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9684759" cy="7283746"/>
          </a:xfrm>
          <a:custGeom>
            <a:avLst/>
            <a:gdLst/>
            <a:ahLst/>
            <a:cxnLst/>
            <a:rect r="r" b="b" t="t" l="l"/>
            <a:pathLst>
              <a:path h="7283746" w="9684759">
                <a:moveTo>
                  <a:pt x="0" y="0"/>
                </a:moveTo>
                <a:lnTo>
                  <a:pt x="9684758" y="0"/>
                </a:lnTo>
                <a:lnTo>
                  <a:pt x="9684758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118" y="2182385"/>
            <a:ext cx="7944303" cy="4470735"/>
            <a:chOff x="0" y="0"/>
            <a:chExt cx="10592404" cy="59609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1435" t="0" r="1435" b="0"/>
            <a:stretch>
              <a:fillRect/>
            </a:stretch>
          </p:blipFill>
          <p:spPr>
            <a:xfrm flipH="false" flipV="false">
              <a:off x="0" y="0"/>
              <a:ext cx="10592404" cy="596098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3267769"/>
            <a:ext cx="6606335" cy="1149984"/>
            <a:chOff x="0" y="0"/>
            <a:chExt cx="8808446" cy="15333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117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Manage Signature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FF914D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FF914D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4813249"/>
            <a:ext cx="6606335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-66">
                <a:solidFill>
                  <a:srgbClr val="737373"/>
                </a:solidFill>
                <a:latin typeface="DM Sans"/>
              </a:rPr>
              <a:t>User can view, upload and delete the signature that has been uploaded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974554"/>
            <a:ext cx="8649673" cy="7283746"/>
          </a:xfrm>
          <a:custGeom>
            <a:avLst/>
            <a:gdLst/>
            <a:ahLst/>
            <a:cxnLst/>
            <a:rect r="r" b="b" t="t" l="l"/>
            <a:pathLst>
              <a:path h="7283746" w="8649673">
                <a:moveTo>
                  <a:pt x="0" y="0"/>
                </a:moveTo>
                <a:lnTo>
                  <a:pt x="8649673" y="0"/>
                </a:lnTo>
                <a:lnTo>
                  <a:pt x="8649673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9220" y="2182385"/>
            <a:ext cx="8219105" cy="4622401"/>
            <a:chOff x="0" y="0"/>
            <a:chExt cx="10958806" cy="616320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9761" t="0" r="9761" b="0"/>
            <a:stretch>
              <a:fillRect/>
            </a:stretch>
          </p:blipFill>
          <p:spPr>
            <a:xfrm flipH="false" flipV="false">
              <a:off x="0" y="0"/>
              <a:ext cx="10958806" cy="616320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527203"/>
            <a:ext cx="6606335" cy="1149984"/>
            <a:chOff x="0" y="0"/>
            <a:chExt cx="8808446" cy="15333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117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 Monthly Report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FF914D"/>
                  </a:solidFill>
                  <a:latin typeface="DM Sans Bold"/>
                </a:rPr>
                <a:t>NO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FF914D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3916806"/>
            <a:ext cx="5914202" cy="28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737373"/>
                </a:solidFill>
                <a:latin typeface="DM Sans"/>
              </a:rPr>
              <a:t>User can view the summary of monthly report, download or send detailed monthly report based on selected year and month.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64753"/>
            <a:ext cx="9431863" cy="7093547"/>
          </a:xfrm>
          <a:custGeom>
            <a:avLst/>
            <a:gdLst/>
            <a:ahLst/>
            <a:cxnLst/>
            <a:rect r="r" b="b" t="t" l="l"/>
            <a:pathLst>
              <a:path h="7093547" w="9431863">
                <a:moveTo>
                  <a:pt x="0" y="0"/>
                </a:moveTo>
                <a:lnTo>
                  <a:pt x="9431863" y="0"/>
                </a:lnTo>
                <a:lnTo>
                  <a:pt x="9431863" y="7093547"/>
                </a:lnTo>
                <a:lnTo>
                  <a:pt x="0" y="709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00953" y="2365041"/>
            <a:ext cx="7748458" cy="4353460"/>
            <a:chOff x="0" y="0"/>
            <a:chExt cx="10331277" cy="58046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8950"/>
            <a:stretch>
              <a:fillRect/>
            </a:stretch>
          </p:blipFill>
          <p:spPr>
            <a:xfrm flipH="false" flipV="false">
              <a:off x="0" y="0"/>
              <a:ext cx="10331277" cy="580461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1128304" y="4168158"/>
            <a:ext cx="5954238" cy="3627085"/>
            <a:chOff x="0" y="0"/>
            <a:chExt cx="7938984" cy="48361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76813"/>
              <a:ext cx="7938984" cy="455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 spc="-600">
                  <a:solidFill>
                    <a:srgbClr val="137DFF"/>
                  </a:solidFill>
                  <a:latin typeface="DM Sans Bold"/>
                </a:rPr>
                <a:t>Manage User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4483" y="-38100"/>
              <a:ext cx="7844501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0000"/>
                  </a:solidFill>
                  <a:latin typeface="DM Sans Bold"/>
                </a:rPr>
                <a:t>WEBSITE MOCKUPS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10477500" cy="7283746"/>
          </a:xfrm>
          <a:custGeom>
            <a:avLst/>
            <a:gdLst/>
            <a:ahLst/>
            <a:cxnLst/>
            <a:rect r="r" b="b" t="t" l="l"/>
            <a:pathLst>
              <a:path h="7283746" w="10477500">
                <a:moveTo>
                  <a:pt x="0" y="0"/>
                </a:moveTo>
                <a:lnTo>
                  <a:pt x="10477500" y="0"/>
                </a:lnTo>
                <a:lnTo>
                  <a:pt x="10477500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18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44559" y="2206995"/>
            <a:ext cx="8559558" cy="4938329"/>
            <a:chOff x="0" y="0"/>
            <a:chExt cx="11412744" cy="658443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11975" t="13161" r="11639" b="15422"/>
            <a:stretch>
              <a:fillRect/>
            </a:stretch>
          </p:blipFill>
          <p:spPr>
            <a:xfrm flipH="false" flipV="false">
              <a:off x="0" y="0"/>
              <a:ext cx="11412744" cy="658443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527203"/>
            <a:ext cx="6606335" cy="2625724"/>
            <a:chOff x="0" y="0"/>
            <a:chExt cx="8808446" cy="35009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90312"/>
              <a:ext cx="8808446" cy="3110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Create</a:t>
              </a:r>
            </a:p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New User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137DFF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137DFF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5549752"/>
            <a:ext cx="6606335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737373"/>
                </a:solidFill>
                <a:latin typeface="DM Sans"/>
              </a:rPr>
              <a:t>Select the user type and type in their information.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246821" y="1724025"/>
            <a:ext cx="10477500" cy="7283746"/>
          </a:xfrm>
          <a:custGeom>
            <a:avLst/>
            <a:gdLst/>
            <a:ahLst/>
            <a:cxnLst/>
            <a:rect r="r" b="b" t="t" l="l"/>
            <a:pathLst>
              <a:path h="7283746" w="10477500">
                <a:moveTo>
                  <a:pt x="0" y="0"/>
                </a:moveTo>
                <a:lnTo>
                  <a:pt x="10477500" y="0"/>
                </a:lnTo>
                <a:lnTo>
                  <a:pt x="10477500" y="7283745"/>
                </a:lnTo>
                <a:lnTo>
                  <a:pt x="0" y="728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18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456909" y="1956465"/>
            <a:ext cx="8559558" cy="4938329"/>
            <a:chOff x="0" y="0"/>
            <a:chExt cx="11412744" cy="658443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13741" t="16223" r="12145" b="14485"/>
            <a:stretch>
              <a:fillRect/>
            </a:stretch>
          </p:blipFill>
          <p:spPr>
            <a:xfrm flipH="false" flipV="false">
              <a:off x="0" y="0"/>
              <a:ext cx="11412744" cy="658443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8700" y="3282170"/>
            <a:ext cx="6606335" cy="2625724"/>
            <a:chOff x="0" y="0"/>
            <a:chExt cx="8808446" cy="35009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90312"/>
              <a:ext cx="8808446" cy="3110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Edit Existing User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137DFF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137DFF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304719"/>
            <a:ext cx="6606335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737373"/>
                </a:solidFill>
                <a:latin typeface="DM Sans"/>
              </a:rPr>
              <a:t>Edit the user information.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471" y="1974554"/>
            <a:ext cx="10477500" cy="7283746"/>
          </a:xfrm>
          <a:custGeom>
            <a:avLst/>
            <a:gdLst/>
            <a:ahLst/>
            <a:cxnLst/>
            <a:rect r="r" b="b" t="t" l="l"/>
            <a:pathLst>
              <a:path h="7283746" w="10477500">
                <a:moveTo>
                  <a:pt x="0" y="0"/>
                </a:moveTo>
                <a:lnTo>
                  <a:pt x="10477500" y="0"/>
                </a:lnTo>
                <a:lnTo>
                  <a:pt x="10477500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18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44559" y="2206995"/>
            <a:ext cx="8559558" cy="4938329"/>
            <a:chOff x="0" y="0"/>
            <a:chExt cx="11412744" cy="658443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18043" t="20447" r="17346" b="19145"/>
            <a:stretch>
              <a:fillRect/>
            </a:stretch>
          </p:blipFill>
          <p:spPr>
            <a:xfrm flipH="false" flipV="false">
              <a:off x="0" y="0"/>
              <a:ext cx="11412744" cy="658443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527203"/>
            <a:ext cx="6606335" cy="2625724"/>
            <a:chOff x="0" y="0"/>
            <a:chExt cx="8808446" cy="35009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90312"/>
              <a:ext cx="8808446" cy="3110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Delete </a:t>
              </a:r>
            </a:p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User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137DFF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137DFF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5549752"/>
            <a:ext cx="6606335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737373"/>
                </a:solidFill>
                <a:latin typeface="DM Sans"/>
              </a:rPr>
              <a:t>Delete the inactive user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246821" y="1724025"/>
            <a:ext cx="10477500" cy="7283746"/>
          </a:xfrm>
          <a:custGeom>
            <a:avLst/>
            <a:gdLst/>
            <a:ahLst/>
            <a:cxnLst/>
            <a:rect r="r" b="b" t="t" l="l"/>
            <a:pathLst>
              <a:path h="7283746" w="10477500">
                <a:moveTo>
                  <a:pt x="0" y="0"/>
                </a:moveTo>
                <a:lnTo>
                  <a:pt x="10477500" y="0"/>
                </a:lnTo>
                <a:lnTo>
                  <a:pt x="10477500" y="7283745"/>
                </a:lnTo>
                <a:lnTo>
                  <a:pt x="0" y="728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18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456909" y="1956465"/>
            <a:ext cx="8559558" cy="4938329"/>
            <a:chOff x="0" y="0"/>
            <a:chExt cx="11412744" cy="658443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19436" t="17789" r="14712" b="20643"/>
            <a:stretch>
              <a:fillRect/>
            </a:stretch>
          </p:blipFill>
          <p:spPr>
            <a:xfrm flipH="false" flipV="false">
              <a:off x="0" y="0"/>
              <a:ext cx="11412744" cy="658443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8700" y="3282170"/>
            <a:ext cx="6606335" cy="2625724"/>
            <a:chOff x="0" y="0"/>
            <a:chExt cx="8808446" cy="35009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90312"/>
              <a:ext cx="8808446" cy="3110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Restore </a:t>
              </a:r>
            </a:p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User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137DFF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137DFF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304719"/>
            <a:ext cx="6606335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737373"/>
                </a:solidFill>
                <a:latin typeface="DM Sans"/>
              </a:rPr>
              <a:t>Delete a user accidentally? 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737373"/>
                </a:solidFill>
                <a:latin typeface="DM Sans"/>
              </a:rPr>
              <a:t>No worries we got you.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974554"/>
            <a:ext cx="8649673" cy="7283746"/>
          </a:xfrm>
          <a:custGeom>
            <a:avLst/>
            <a:gdLst/>
            <a:ahLst/>
            <a:cxnLst/>
            <a:rect r="r" b="b" t="t" l="l"/>
            <a:pathLst>
              <a:path h="7283746" w="8649673">
                <a:moveTo>
                  <a:pt x="0" y="0"/>
                </a:moveTo>
                <a:lnTo>
                  <a:pt x="8649673" y="0"/>
                </a:lnTo>
                <a:lnTo>
                  <a:pt x="8649673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9220" y="2182385"/>
            <a:ext cx="8219105" cy="4622401"/>
            <a:chOff x="0" y="0"/>
            <a:chExt cx="10958806" cy="616320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9761" t="0" r="9761" b="0"/>
            <a:stretch>
              <a:fillRect/>
            </a:stretch>
          </p:blipFill>
          <p:spPr>
            <a:xfrm flipH="false" flipV="false">
              <a:off x="0" y="0"/>
              <a:ext cx="10958806" cy="616320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955830"/>
            <a:ext cx="6606335" cy="1149984"/>
            <a:chOff x="0" y="0"/>
            <a:chExt cx="8808446" cy="15333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117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Adjustment Table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FF914D"/>
                  </a:solidFill>
                  <a:latin typeface="DM Sans Bold"/>
                </a:rPr>
                <a:t>NO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FF914D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4426911"/>
            <a:ext cx="5914202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737373"/>
                </a:solidFill>
                <a:latin typeface="DM Sans"/>
              </a:rPr>
              <a:t>User can view the materials that that have been adjusted within the last 30 days.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974554"/>
            <a:ext cx="8649673" cy="7283746"/>
          </a:xfrm>
          <a:custGeom>
            <a:avLst/>
            <a:gdLst/>
            <a:ahLst/>
            <a:cxnLst/>
            <a:rect r="r" b="b" t="t" l="l"/>
            <a:pathLst>
              <a:path h="7283746" w="8649673">
                <a:moveTo>
                  <a:pt x="0" y="0"/>
                </a:moveTo>
                <a:lnTo>
                  <a:pt x="8649673" y="0"/>
                </a:lnTo>
                <a:lnTo>
                  <a:pt x="8649673" y="7283746"/>
                </a:lnTo>
                <a:lnTo>
                  <a:pt x="0" y="7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9220" y="2182385"/>
            <a:ext cx="8219105" cy="4622401"/>
            <a:chOff x="0" y="0"/>
            <a:chExt cx="10958806" cy="616320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9992" t="0" r="9992" b="0"/>
            <a:stretch>
              <a:fillRect/>
            </a:stretch>
          </p:blipFill>
          <p:spPr>
            <a:xfrm flipH="false" flipV="false">
              <a:off x="0" y="0"/>
              <a:ext cx="10958806" cy="616320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652965" y="2527203"/>
            <a:ext cx="6606335" cy="1988184"/>
            <a:chOff x="0" y="0"/>
            <a:chExt cx="8808446" cy="26509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1737"/>
              <a:ext cx="8808446" cy="22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Low Stock Items Table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FF914D"/>
                  </a:solidFill>
                  <a:latin typeface="DM Sans Bold"/>
                </a:rPr>
                <a:t>NO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75034" y="9223410"/>
            <a:ext cx="138426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FF914D"/>
                </a:solidFill>
                <a:latin typeface="DM Sans Bold"/>
              </a:rPr>
              <a:t>NEXT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2965" y="4780489"/>
            <a:ext cx="5914202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737373"/>
                </a:solidFill>
                <a:latin typeface="DM Sans"/>
              </a:rPr>
              <a:t>User can view the low stock items.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64753"/>
            <a:ext cx="10460563" cy="7867215"/>
          </a:xfrm>
          <a:custGeom>
            <a:avLst/>
            <a:gdLst/>
            <a:ahLst/>
            <a:cxnLst/>
            <a:rect r="r" b="b" t="t" l="l"/>
            <a:pathLst>
              <a:path h="7867215" w="10460563">
                <a:moveTo>
                  <a:pt x="0" y="0"/>
                </a:moveTo>
                <a:lnTo>
                  <a:pt x="10460563" y="0"/>
                </a:lnTo>
                <a:lnTo>
                  <a:pt x="10460563" y="7867215"/>
                </a:lnTo>
                <a:lnTo>
                  <a:pt x="0" y="7867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9932" y="2365041"/>
            <a:ext cx="8669479" cy="4999348"/>
            <a:chOff x="0" y="0"/>
            <a:chExt cx="11559305" cy="666579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2568" b="8019"/>
            <a:stretch>
              <a:fillRect/>
            </a:stretch>
          </p:blipFill>
          <p:spPr>
            <a:xfrm flipH="false" flipV="false">
              <a:off x="0" y="0"/>
              <a:ext cx="11559305" cy="666579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460563" y="4541771"/>
            <a:ext cx="9005904" cy="2822618"/>
            <a:chOff x="0" y="0"/>
            <a:chExt cx="12007871" cy="37634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37324"/>
              <a:ext cx="12007871" cy="3526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30"/>
                </a:lnSpc>
              </a:pPr>
              <a:r>
                <a:rPr lang="en-US" sz="9300" spc="-465">
                  <a:solidFill>
                    <a:srgbClr val="008037"/>
                  </a:solidFill>
                  <a:latin typeface="DM Sans Bold"/>
                </a:rPr>
                <a:t>Material</a:t>
              </a:r>
            </a:p>
            <a:p>
              <a:pPr>
                <a:lnSpc>
                  <a:spcPts val="10230"/>
                </a:lnSpc>
              </a:pPr>
              <a:r>
                <a:rPr lang="en-US" sz="9300" spc="-465">
                  <a:solidFill>
                    <a:srgbClr val="008037"/>
                  </a:solidFill>
                  <a:latin typeface="DM Sans Bold"/>
                </a:rPr>
                <a:t>Management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2908" y="-38100"/>
              <a:ext cx="11864964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0000"/>
                  </a:solidFill>
                  <a:latin typeface="DM Sans Bold"/>
                </a:rPr>
                <a:t>AK MAJU BUSINESS MANAGEMENT SYSTEM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99068" y="2842758"/>
            <a:ext cx="6606335" cy="2633907"/>
            <a:chOff x="0" y="0"/>
            <a:chExt cx="8808446" cy="351187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01226"/>
              <a:ext cx="8808446" cy="311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Create New Material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8808446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8037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899068" y="6174012"/>
            <a:ext cx="6606335" cy="230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737373"/>
                </a:solidFill>
                <a:latin typeface="DM Sans"/>
              </a:rPr>
              <a:t>User needs to insert material type, name, unit, dimension, variation, cost, price ,quantity of new material.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008037"/>
                </a:solidFill>
                <a:latin typeface="DM Sans Bold"/>
              </a:rPr>
              <a:t>NEXT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530005" y="1160091"/>
            <a:ext cx="11182970" cy="8633147"/>
          </a:xfrm>
          <a:custGeom>
            <a:avLst/>
            <a:gdLst/>
            <a:ahLst/>
            <a:cxnLst/>
            <a:rect r="r" b="b" t="t" l="l"/>
            <a:pathLst>
              <a:path h="8633147" w="11182970">
                <a:moveTo>
                  <a:pt x="0" y="0"/>
                </a:moveTo>
                <a:lnTo>
                  <a:pt x="11182970" y="0"/>
                </a:lnTo>
                <a:lnTo>
                  <a:pt x="11182970" y="8633148"/>
                </a:lnTo>
                <a:lnTo>
                  <a:pt x="0" y="8633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46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03134" y="1421013"/>
            <a:ext cx="9396305" cy="5356703"/>
            <a:chOff x="0" y="0"/>
            <a:chExt cx="12528407" cy="714227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3335" r="0" b="3335"/>
            <a:stretch>
              <a:fillRect/>
            </a:stretch>
          </p:blipFill>
          <p:spPr>
            <a:xfrm flipH="false" flipV="false">
              <a:off x="0" y="0"/>
              <a:ext cx="12528407" cy="7142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30005" y="1160091"/>
            <a:ext cx="11182970" cy="8633147"/>
          </a:xfrm>
          <a:custGeom>
            <a:avLst/>
            <a:gdLst/>
            <a:ahLst/>
            <a:cxnLst/>
            <a:rect r="r" b="b" t="t" l="l"/>
            <a:pathLst>
              <a:path h="8633147" w="11182970">
                <a:moveTo>
                  <a:pt x="0" y="0"/>
                </a:moveTo>
                <a:lnTo>
                  <a:pt x="11182970" y="0"/>
                </a:lnTo>
                <a:lnTo>
                  <a:pt x="11182970" y="8633148"/>
                </a:lnTo>
                <a:lnTo>
                  <a:pt x="0" y="8633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4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3134" y="1421013"/>
            <a:ext cx="9396305" cy="5356703"/>
            <a:chOff x="0" y="0"/>
            <a:chExt cx="12528407" cy="714227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4137" t="0" r="4137" b="0"/>
            <a:stretch>
              <a:fillRect/>
            </a:stretch>
          </p:blipFill>
          <p:spPr>
            <a:xfrm flipH="false" flipV="false">
              <a:off x="0" y="0"/>
              <a:ext cx="12528407" cy="714227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899068" y="2842758"/>
            <a:ext cx="6606335" cy="2633907"/>
            <a:chOff x="0" y="0"/>
            <a:chExt cx="8808446" cy="351187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01226"/>
              <a:ext cx="8808446" cy="311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 spc="-409">
                  <a:solidFill>
                    <a:srgbClr val="000000"/>
                  </a:solidFill>
                  <a:latin typeface="DM Sans Bold"/>
                </a:rPr>
                <a:t>Edit Existing Material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808446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8037"/>
                  </a:solidFill>
                  <a:latin typeface="DM Sans Bold"/>
                </a:rPr>
                <a:t>DESK SHADOW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899068" y="6174012"/>
            <a:ext cx="6606335" cy="230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737373"/>
                </a:solidFill>
                <a:latin typeface="DM Sans"/>
              </a:rPr>
              <a:t>User can edit material type, name, unit, dimension, variation, cost, price ,quantity of existing material.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008037"/>
                </a:solidFill>
                <a:latin typeface="DM Sans Bold"/>
              </a:rPr>
              <a:t>NEXT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DAF6H2-f2I0</dc:identifier>
  <dcterms:modified xsi:type="dcterms:W3CDTF">2011-08-01T06:04:30Z</dcterms:modified>
  <cp:revision>1</cp:revision>
  <dc:title>Algotechies AK Maju Business Management System</dc:title>
</cp:coreProperties>
</file>